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1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3EF893-EBCD-4936-9271-7549F1A9CF5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D1C972-2406-4364-8C43-FAFEB3176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ramoga.belta.by/dfiles/000055_692182_Bagration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429552" cy="5913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4643452" cy="6191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29256" y="178592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9 мая</a:t>
            </a:r>
          </a:p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Парад Перамогі</a:t>
            </a:r>
          </a:p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 на Чырвонай Плошчы ў Маскве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8"/>
          <p:cNvPicPr>
            <a:picLocks noChangeAspect="1" noChangeArrowheads="1"/>
          </p:cNvPicPr>
          <p:nvPr/>
        </p:nvPicPr>
        <p:blipFill>
          <a:blip r:embed="rId2" cstate="print"/>
          <a:srcRect t="3197" r="2499"/>
          <a:stretch>
            <a:fillRect/>
          </a:stretch>
        </p:blipFill>
        <p:spPr bwMode="auto">
          <a:xfrm>
            <a:off x="1285852" y="428604"/>
            <a:ext cx="6357982" cy="4926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57214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Брацкая магіла савецкіх воінаў і партызан</a:t>
            </a:r>
          </a:p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у Браславе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2742" y="1428736"/>
            <a:ext cx="44505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Баграмян</a:t>
            </a:r>
            <a:endParaRPr lang="be-BY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Камандуючы </a:t>
            </a:r>
          </a:p>
          <a:p>
            <a:pPr algn="ctr"/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І-га Прыбалтыйскага </a:t>
            </a:r>
          </a:p>
          <a:p>
            <a:pPr algn="ctr"/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фронту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b_00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214842" cy="4690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_05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69"/>
            <a:ext cx="3929090" cy="4372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3504" y="1357298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К.К.Ракасоўскі</a:t>
            </a:r>
          </a:p>
          <a:p>
            <a:pPr algn="ctr"/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Камандуючы  </a:t>
            </a:r>
          </a:p>
          <a:p>
            <a:pPr algn="ctr"/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І-га Беларускага фронту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барона Видз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tretch>
            <a:fillRect/>
          </a:stretch>
        </p:blipFill>
        <p:spPr>
          <a:xfrm>
            <a:off x="1142976" y="285728"/>
            <a:ext cx="7143799" cy="5357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5852" y="592933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Абарона Відзаў. Ліпень 1944 г</a:t>
            </a:r>
            <a:r>
              <a:rPr lang="be-BY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785918" y="928670"/>
            <a:ext cx="5937966" cy="53734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Полилиния 5"/>
          <p:cNvSpPr/>
          <p:nvPr/>
        </p:nvSpPr>
        <p:spPr>
          <a:xfrm>
            <a:off x="2857488" y="1285860"/>
            <a:ext cx="4491487" cy="2156603"/>
          </a:xfrm>
          <a:custGeom>
            <a:avLst/>
            <a:gdLst>
              <a:gd name="connsiteX0" fmla="*/ 0 w 4491487"/>
              <a:gd name="connsiteY0" fmla="*/ 2156603 h 2156603"/>
              <a:gd name="connsiteX1" fmla="*/ 103517 w 4491487"/>
              <a:gd name="connsiteY1" fmla="*/ 2104845 h 2156603"/>
              <a:gd name="connsiteX2" fmla="*/ 163902 w 4491487"/>
              <a:gd name="connsiteY2" fmla="*/ 2061713 h 2156603"/>
              <a:gd name="connsiteX3" fmla="*/ 189781 w 4491487"/>
              <a:gd name="connsiteY3" fmla="*/ 2027207 h 2156603"/>
              <a:gd name="connsiteX4" fmla="*/ 207034 w 4491487"/>
              <a:gd name="connsiteY4" fmla="*/ 2001328 h 2156603"/>
              <a:gd name="connsiteX5" fmla="*/ 232914 w 4491487"/>
              <a:gd name="connsiteY5" fmla="*/ 1992702 h 2156603"/>
              <a:gd name="connsiteX6" fmla="*/ 258793 w 4491487"/>
              <a:gd name="connsiteY6" fmla="*/ 1975449 h 2156603"/>
              <a:gd name="connsiteX7" fmla="*/ 284672 w 4491487"/>
              <a:gd name="connsiteY7" fmla="*/ 1949569 h 2156603"/>
              <a:gd name="connsiteX8" fmla="*/ 310551 w 4491487"/>
              <a:gd name="connsiteY8" fmla="*/ 1940943 h 2156603"/>
              <a:gd name="connsiteX9" fmla="*/ 319178 w 4491487"/>
              <a:gd name="connsiteY9" fmla="*/ 1906437 h 2156603"/>
              <a:gd name="connsiteX10" fmla="*/ 301925 w 4491487"/>
              <a:gd name="connsiteY10" fmla="*/ 1880558 h 2156603"/>
              <a:gd name="connsiteX11" fmla="*/ 163902 w 4491487"/>
              <a:gd name="connsiteY11" fmla="*/ 1854679 h 2156603"/>
              <a:gd name="connsiteX12" fmla="*/ 103517 w 4491487"/>
              <a:gd name="connsiteY12" fmla="*/ 1828800 h 2156603"/>
              <a:gd name="connsiteX13" fmla="*/ 69012 w 4491487"/>
              <a:gd name="connsiteY13" fmla="*/ 1759788 h 2156603"/>
              <a:gd name="connsiteX14" fmla="*/ 77638 w 4491487"/>
              <a:gd name="connsiteY14" fmla="*/ 1716656 h 2156603"/>
              <a:gd name="connsiteX15" fmla="*/ 112144 w 4491487"/>
              <a:gd name="connsiteY15" fmla="*/ 1639019 h 2156603"/>
              <a:gd name="connsiteX16" fmla="*/ 146649 w 4491487"/>
              <a:gd name="connsiteY16" fmla="*/ 1587260 h 2156603"/>
              <a:gd name="connsiteX17" fmla="*/ 163902 w 4491487"/>
              <a:gd name="connsiteY17" fmla="*/ 1561381 h 2156603"/>
              <a:gd name="connsiteX18" fmla="*/ 172529 w 4491487"/>
              <a:gd name="connsiteY18" fmla="*/ 1535502 h 2156603"/>
              <a:gd name="connsiteX19" fmla="*/ 163902 w 4491487"/>
              <a:gd name="connsiteY19" fmla="*/ 1500996 h 2156603"/>
              <a:gd name="connsiteX20" fmla="*/ 138023 w 4491487"/>
              <a:gd name="connsiteY20" fmla="*/ 1466490 h 2156603"/>
              <a:gd name="connsiteX21" fmla="*/ 94891 w 4491487"/>
              <a:gd name="connsiteY21" fmla="*/ 1414732 h 2156603"/>
              <a:gd name="connsiteX22" fmla="*/ 146649 w 4491487"/>
              <a:gd name="connsiteY22" fmla="*/ 1371600 h 2156603"/>
              <a:gd name="connsiteX23" fmla="*/ 172529 w 4491487"/>
              <a:gd name="connsiteY23" fmla="*/ 1354347 h 2156603"/>
              <a:gd name="connsiteX24" fmla="*/ 181155 w 4491487"/>
              <a:gd name="connsiteY24" fmla="*/ 1328468 h 2156603"/>
              <a:gd name="connsiteX25" fmla="*/ 120770 w 4491487"/>
              <a:gd name="connsiteY25" fmla="*/ 1233577 h 2156603"/>
              <a:gd name="connsiteX26" fmla="*/ 77638 w 4491487"/>
              <a:gd name="connsiteY26" fmla="*/ 1164566 h 2156603"/>
              <a:gd name="connsiteX27" fmla="*/ 86265 w 4491487"/>
              <a:gd name="connsiteY27" fmla="*/ 1121434 h 2156603"/>
              <a:gd name="connsiteX28" fmla="*/ 94891 w 4491487"/>
              <a:gd name="connsiteY28" fmla="*/ 1095554 h 2156603"/>
              <a:gd name="connsiteX29" fmla="*/ 172529 w 4491487"/>
              <a:gd name="connsiteY29" fmla="*/ 1026543 h 2156603"/>
              <a:gd name="connsiteX30" fmla="*/ 207034 w 4491487"/>
              <a:gd name="connsiteY30" fmla="*/ 1009290 h 2156603"/>
              <a:gd name="connsiteX31" fmla="*/ 258793 w 4491487"/>
              <a:gd name="connsiteY31" fmla="*/ 1017917 h 2156603"/>
              <a:gd name="connsiteX32" fmla="*/ 327804 w 4491487"/>
              <a:gd name="connsiteY32" fmla="*/ 1035169 h 2156603"/>
              <a:gd name="connsiteX33" fmla="*/ 388189 w 4491487"/>
              <a:gd name="connsiteY33" fmla="*/ 1069675 h 2156603"/>
              <a:gd name="connsiteX34" fmla="*/ 414068 w 4491487"/>
              <a:gd name="connsiteY34" fmla="*/ 1086928 h 2156603"/>
              <a:gd name="connsiteX35" fmla="*/ 448574 w 4491487"/>
              <a:gd name="connsiteY35" fmla="*/ 1104181 h 2156603"/>
              <a:gd name="connsiteX36" fmla="*/ 474453 w 4491487"/>
              <a:gd name="connsiteY36" fmla="*/ 1130060 h 2156603"/>
              <a:gd name="connsiteX37" fmla="*/ 517585 w 4491487"/>
              <a:gd name="connsiteY37" fmla="*/ 1138686 h 2156603"/>
              <a:gd name="connsiteX38" fmla="*/ 577970 w 4491487"/>
              <a:gd name="connsiteY38" fmla="*/ 1155939 h 2156603"/>
              <a:gd name="connsiteX39" fmla="*/ 698740 w 4491487"/>
              <a:gd name="connsiteY39" fmla="*/ 1242203 h 2156603"/>
              <a:gd name="connsiteX40" fmla="*/ 750498 w 4491487"/>
              <a:gd name="connsiteY40" fmla="*/ 1268083 h 2156603"/>
              <a:gd name="connsiteX41" fmla="*/ 810883 w 4491487"/>
              <a:gd name="connsiteY41" fmla="*/ 1311215 h 2156603"/>
              <a:gd name="connsiteX42" fmla="*/ 862642 w 4491487"/>
              <a:gd name="connsiteY42" fmla="*/ 1345720 h 2156603"/>
              <a:gd name="connsiteX43" fmla="*/ 914400 w 4491487"/>
              <a:gd name="connsiteY43" fmla="*/ 1362973 h 2156603"/>
              <a:gd name="connsiteX44" fmla="*/ 983412 w 4491487"/>
              <a:gd name="connsiteY44" fmla="*/ 1380226 h 2156603"/>
              <a:gd name="connsiteX45" fmla="*/ 1526876 w 4491487"/>
              <a:gd name="connsiteY45" fmla="*/ 1362973 h 2156603"/>
              <a:gd name="connsiteX46" fmla="*/ 1552755 w 4491487"/>
              <a:gd name="connsiteY46" fmla="*/ 1345720 h 2156603"/>
              <a:gd name="connsiteX47" fmla="*/ 1630393 w 4491487"/>
              <a:gd name="connsiteY47" fmla="*/ 1354347 h 2156603"/>
              <a:gd name="connsiteX48" fmla="*/ 1708031 w 4491487"/>
              <a:gd name="connsiteY48" fmla="*/ 1388852 h 2156603"/>
              <a:gd name="connsiteX49" fmla="*/ 1733910 w 4491487"/>
              <a:gd name="connsiteY49" fmla="*/ 1380226 h 2156603"/>
              <a:gd name="connsiteX50" fmla="*/ 1777042 w 4491487"/>
              <a:gd name="connsiteY50" fmla="*/ 1328468 h 2156603"/>
              <a:gd name="connsiteX51" fmla="*/ 1802921 w 4491487"/>
              <a:gd name="connsiteY51" fmla="*/ 1311215 h 2156603"/>
              <a:gd name="connsiteX52" fmla="*/ 1837427 w 4491487"/>
              <a:gd name="connsiteY52" fmla="*/ 1242203 h 2156603"/>
              <a:gd name="connsiteX53" fmla="*/ 1854680 w 4491487"/>
              <a:gd name="connsiteY53" fmla="*/ 1207698 h 2156603"/>
              <a:gd name="connsiteX54" fmla="*/ 1889185 w 4491487"/>
              <a:gd name="connsiteY54" fmla="*/ 1121434 h 2156603"/>
              <a:gd name="connsiteX55" fmla="*/ 1923691 w 4491487"/>
              <a:gd name="connsiteY55" fmla="*/ 1104181 h 2156603"/>
              <a:gd name="connsiteX56" fmla="*/ 1984076 w 4491487"/>
              <a:gd name="connsiteY56" fmla="*/ 1069675 h 2156603"/>
              <a:gd name="connsiteX57" fmla="*/ 2053087 w 4491487"/>
              <a:gd name="connsiteY57" fmla="*/ 1035169 h 2156603"/>
              <a:gd name="connsiteX58" fmla="*/ 2044461 w 4491487"/>
              <a:gd name="connsiteY58" fmla="*/ 974785 h 2156603"/>
              <a:gd name="connsiteX59" fmla="*/ 2027208 w 4491487"/>
              <a:gd name="connsiteY59" fmla="*/ 923026 h 2156603"/>
              <a:gd name="connsiteX60" fmla="*/ 2044461 w 4491487"/>
              <a:gd name="connsiteY60" fmla="*/ 871268 h 2156603"/>
              <a:gd name="connsiteX61" fmla="*/ 2096219 w 4491487"/>
              <a:gd name="connsiteY61" fmla="*/ 836762 h 2156603"/>
              <a:gd name="connsiteX62" fmla="*/ 2122098 w 4491487"/>
              <a:gd name="connsiteY62" fmla="*/ 828135 h 2156603"/>
              <a:gd name="connsiteX63" fmla="*/ 2147978 w 4491487"/>
              <a:gd name="connsiteY63" fmla="*/ 810883 h 2156603"/>
              <a:gd name="connsiteX64" fmla="*/ 2173857 w 4491487"/>
              <a:gd name="connsiteY64" fmla="*/ 802256 h 2156603"/>
              <a:gd name="connsiteX65" fmla="*/ 2260121 w 4491487"/>
              <a:gd name="connsiteY65" fmla="*/ 785003 h 2156603"/>
              <a:gd name="connsiteX66" fmla="*/ 2286000 w 4491487"/>
              <a:gd name="connsiteY66" fmla="*/ 776377 h 2156603"/>
              <a:gd name="connsiteX67" fmla="*/ 2337759 w 4491487"/>
              <a:gd name="connsiteY67" fmla="*/ 733245 h 2156603"/>
              <a:gd name="connsiteX68" fmla="*/ 2355012 w 4491487"/>
              <a:gd name="connsiteY68" fmla="*/ 698739 h 2156603"/>
              <a:gd name="connsiteX69" fmla="*/ 2294627 w 4491487"/>
              <a:gd name="connsiteY69" fmla="*/ 655607 h 2156603"/>
              <a:gd name="connsiteX70" fmla="*/ 2225615 w 4491487"/>
              <a:gd name="connsiteY70" fmla="*/ 638354 h 2156603"/>
              <a:gd name="connsiteX71" fmla="*/ 2216989 w 4491487"/>
              <a:gd name="connsiteY71" fmla="*/ 560717 h 2156603"/>
              <a:gd name="connsiteX72" fmla="*/ 2242868 w 4491487"/>
              <a:gd name="connsiteY72" fmla="*/ 543464 h 2156603"/>
              <a:gd name="connsiteX73" fmla="*/ 2216989 w 4491487"/>
              <a:gd name="connsiteY73" fmla="*/ 517585 h 2156603"/>
              <a:gd name="connsiteX74" fmla="*/ 2208363 w 4491487"/>
              <a:gd name="connsiteY74" fmla="*/ 491705 h 2156603"/>
              <a:gd name="connsiteX75" fmla="*/ 2216989 w 4491487"/>
              <a:gd name="connsiteY75" fmla="*/ 526211 h 2156603"/>
              <a:gd name="connsiteX76" fmla="*/ 2268748 w 4491487"/>
              <a:gd name="connsiteY76" fmla="*/ 621102 h 2156603"/>
              <a:gd name="connsiteX77" fmla="*/ 2303253 w 4491487"/>
              <a:gd name="connsiteY77" fmla="*/ 655607 h 2156603"/>
              <a:gd name="connsiteX78" fmla="*/ 2329132 w 4491487"/>
              <a:gd name="connsiteY78" fmla="*/ 672860 h 2156603"/>
              <a:gd name="connsiteX79" fmla="*/ 2355012 w 4491487"/>
              <a:gd name="connsiteY79" fmla="*/ 698739 h 2156603"/>
              <a:gd name="connsiteX80" fmla="*/ 2424023 w 4491487"/>
              <a:gd name="connsiteY80" fmla="*/ 733245 h 2156603"/>
              <a:gd name="connsiteX81" fmla="*/ 2458529 w 4491487"/>
              <a:gd name="connsiteY81" fmla="*/ 750498 h 2156603"/>
              <a:gd name="connsiteX82" fmla="*/ 2467155 w 4491487"/>
              <a:gd name="connsiteY82" fmla="*/ 724619 h 2156603"/>
              <a:gd name="connsiteX83" fmla="*/ 2518914 w 4491487"/>
              <a:gd name="connsiteY83" fmla="*/ 698739 h 2156603"/>
              <a:gd name="connsiteX84" fmla="*/ 2570672 w 4491487"/>
              <a:gd name="connsiteY84" fmla="*/ 664234 h 2156603"/>
              <a:gd name="connsiteX85" fmla="*/ 2596551 w 4491487"/>
              <a:gd name="connsiteY85" fmla="*/ 646981 h 2156603"/>
              <a:gd name="connsiteX86" fmla="*/ 2665563 w 4491487"/>
              <a:gd name="connsiteY86" fmla="*/ 655607 h 2156603"/>
              <a:gd name="connsiteX87" fmla="*/ 2691442 w 4491487"/>
              <a:gd name="connsiteY87" fmla="*/ 672860 h 2156603"/>
              <a:gd name="connsiteX88" fmla="*/ 2717321 w 4491487"/>
              <a:gd name="connsiteY88" fmla="*/ 681486 h 2156603"/>
              <a:gd name="connsiteX89" fmla="*/ 2725948 w 4491487"/>
              <a:gd name="connsiteY89" fmla="*/ 707366 h 2156603"/>
              <a:gd name="connsiteX90" fmla="*/ 2803585 w 4491487"/>
              <a:gd name="connsiteY90" fmla="*/ 750498 h 2156603"/>
              <a:gd name="connsiteX91" fmla="*/ 2838091 w 4491487"/>
              <a:gd name="connsiteY91" fmla="*/ 776377 h 2156603"/>
              <a:gd name="connsiteX92" fmla="*/ 2881223 w 4491487"/>
              <a:gd name="connsiteY92" fmla="*/ 828135 h 2156603"/>
              <a:gd name="connsiteX93" fmla="*/ 2941608 w 4491487"/>
              <a:gd name="connsiteY93" fmla="*/ 845388 h 2156603"/>
              <a:gd name="connsiteX94" fmla="*/ 2993366 w 4491487"/>
              <a:gd name="connsiteY94" fmla="*/ 862641 h 2156603"/>
              <a:gd name="connsiteX95" fmla="*/ 3062378 w 4491487"/>
              <a:gd name="connsiteY95" fmla="*/ 879894 h 2156603"/>
              <a:gd name="connsiteX96" fmla="*/ 3096883 w 4491487"/>
              <a:gd name="connsiteY96" fmla="*/ 888520 h 2156603"/>
              <a:gd name="connsiteX97" fmla="*/ 3122763 w 4491487"/>
              <a:gd name="connsiteY97" fmla="*/ 905773 h 2156603"/>
              <a:gd name="connsiteX98" fmla="*/ 3174521 w 4491487"/>
              <a:gd name="connsiteY98" fmla="*/ 957532 h 2156603"/>
              <a:gd name="connsiteX99" fmla="*/ 3209027 w 4491487"/>
              <a:gd name="connsiteY99" fmla="*/ 966158 h 2156603"/>
              <a:gd name="connsiteX100" fmla="*/ 3278038 w 4491487"/>
              <a:gd name="connsiteY100" fmla="*/ 948905 h 2156603"/>
              <a:gd name="connsiteX101" fmla="*/ 3303917 w 4491487"/>
              <a:gd name="connsiteY101" fmla="*/ 923026 h 2156603"/>
              <a:gd name="connsiteX102" fmla="*/ 3329797 w 4491487"/>
              <a:gd name="connsiteY102" fmla="*/ 905773 h 2156603"/>
              <a:gd name="connsiteX103" fmla="*/ 3347049 w 4491487"/>
              <a:gd name="connsiteY103" fmla="*/ 879894 h 2156603"/>
              <a:gd name="connsiteX104" fmla="*/ 3364302 w 4491487"/>
              <a:gd name="connsiteY104" fmla="*/ 845388 h 2156603"/>
              <a:gd name="connsiteX105" fmla="*/ 3390181 w 4491487"/>
              <a:gd name="connsiteY105" fmla="*/ 828135 h 2156603"/>
              <a:gd name="connsiteX106" fmla="*/ 3407434 w 4491487"/>
              <a:gd name="connsiteY106" fmla="*/ 802256 h 2156603"/>
              <a:gd name="connsiteX107" fmla="*/ 3485072 w 4491487"/>
              <a:gd name="connsiteY107" fmla="*/ 759124 h 2156603"/>
              <a:gd name="connsiteX108" fmla="*/ 3510951 w 4491487"/>
              <a:gd name="connsiteY108" fmla="*/ 741871 h 2156603"/>
              <a:gd name="connsiteX109" fmla="*/ 3648974 w 4491487"/>
              <a:gd name="connsiteY109" fmla="*/ 715992 h 2156603"/>
              <a:gd name="connsiteX110" fmla="*/ 3674853 w 4491487"/>
              <a:gd name="connsiteY110" fmla="*/ 698739 h 2156603"/>
              <a:gd name="connsiteX111" fmla="*/ 3648974 w 4491487"/>
              <a:gd name="connsiteY111" fmla="*/ 690113 h 2156603"/>
              <a:gd name="connsiteX112" fmla="*/ 3683480 w 4491487"/>
              <a:gd name="connsiteY112" fmla="*/ 664234 h 2156603"/>
              <a:gd name="connsiteX113" fmla="*/ 3735238 w 4491487"/>
              <a:gd name="connsiteY113" fmla="*/ 629728 h 2156603"/>
              <a:gd name="connsiteX114" fmla="*/ 3761117 w 4491487"/>
              <a:gd name="connsiteY114" fmla="*/ 603849 h 2156603"/>
              <a:gd name="connsiteX115" fmla="*/ 3821502 w 4491487"/>
              <a:gd name="connsiteY115" fmla="*/ 577969 h 2156603"/>
              <a:gd name="connsiteX116" fmla="*/ 3916393 w 4491487"/>
              <a:gd name="connsiteY116" fmla="*/ 569343 h 2156603"/>
              <a:gd name="connsiteX117" fmla="*/ 3933646 w 4491487"/>
              <a:gd name="connsiteY117" fmla="*/ 526211 h 2156603"/>
              <a:gd name="connsiteX118" fmla="*/ 3959525 w 4491487"/>
              <a:gd name="connsiteY118" fmla="*/ 500332 h 2156603"/>
              <a:gd name="connsiteX119" fmla="*/ 4019910 w 4491487"/>
              <a:gd name="connsiteY119" fmla="*/ 457200 h 2156603"/>
              <a:gd name="connsiteX120" fmla="*/ 4080295 w 4491487"/>
              <a:gd name="connsiteY120" fmla="*/ 439947 h 2156603"/>
              <a:gd name="connsiteX121" fmla="*/ 4132053 w 4491487"/>
              <a:gd name="connsiteY121" fmla="*/ 422694 h 2156603"/>
              <a:gd name="connsiteX122" fmla="*/ 4157932 w 4491487"/>
              <a:gd name="connsiteY122" fmla="*/ 345056 h 2156603"/>
              <a:gd name="connsiteX123" fmla="*/ 4192438 w 4491487"/>
              <a:gd name="connsiteY123" fmla="*/ 327803 h 2156603"/>
              <a:gd name="connsiteX124" fmla="*/ 4218317 w 4491487"/>
              <a:gd name="connsiteY124" fmla="*/ 310551 h 2156603"/>
              <a:gd name="connsiteX125" fmla="*/ 4244197 w 4491487"/>
              <a:gd name="connsiteY125" fmla="*/ 276045 h 2156603"/>
              <a:gd name="connsiteX126" fmla="*/ 4235570 w 4491487"/>
              <a:gd name="connsiteY126" fmla="*/ 276045 h 2156603"/>
              <a:gd name="connsiteX127" fmla="*/ 4252823 w 4491487"/>
              <a:gd name="connsiteY127" fmla="*/ 224286 h 2156603"/>
              <a:gd name="connsiteX128" fmla="*/ 4433978 w 4491487"/>
              <a:gd name="connsiteY128" fmla="*/ 189781 h 2156603"/>
              <a:gd name="connsiteX129" fmla="*/ 4485736 w 4491487"/>
              <a:gd name="connsiteY129" fmla="*/ 172528 h 2156603"/>
              <a:gd name="connsiteX130" fmla="*/ 4468483 w 4491487"/>
              <a:gd name="connsiteY130" fmla="*/ 112143 h 2156603"/>
              <a:gd name="connsiteX131" fmla="*/ 4451231 w 4491487"/>
              <a:gd name="connsiteY131" fmla="*/ 0 h 21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491487" h="2156603">
                <a:moveTo>
                  <a:pt x="0" y="2156603"/>
                </a:moveTo>
                <a:cubicBezTo>
                  <a:pt x="79066" y="2107188"/>
                  <a:pt x="42695" y="2120050"/>
                  <a:pt x="103517" y="2104845"/>
                </a:cubicBezTo>
                <a:cubicBezTo>
                  <a:pt x="139718" y="2086745"/>
                  <a:pt x="137673" y="2092313"/>
                  <a:pt x="163902" y="2061713"/>
                </a:cubicBezTo>
                <a:cubicBezTo>
                  <a:pt x="173259" y="2050797"/>
                  <a:pt x="181424" y="2038906"/>
                  <a:pt x="189781" y="2027207"/>
                </a:cubicBezTo>
                <a:cubicBezTo>
                  <a:pt x="195807" y="2018771"/>
                  <a:pt x="198938" y="2007804"/>
                  <a:pt x="207034" y="2001328"/>
                </a:cubicBezTo>
                <a:cubicBezTo>
                  <a:pt x="214135" y="1995648"/>
                  <a:pt x="224287" y="1995577"/>
                  <a:pt x="232914" y="1992702"/>
                </a:cubicBezTo>
                <a:cubicBezTo>
                  <a:pt x="241540" y="1986951"/>
                  <a:pt x="250828" y="1982086"/>
                  <a:pt x="258793" y="1975449"/>
                </a:cubicBezTo>
                <a:cubicBezTo>
                  <a:pt x="268165" y="1967639"/>
                  <a:pt x="274521" y="1956336"/>
                  <a:pt x="284672" y="1949569"/>
                </a:cubicBezTo>
                <a:cubicBezTo>
                  <a:pt x="292238" y="1944525"/>
                  <a:pt x="301925" y="1943818"/>
                  <a:pt x="310551" y="1940943"/>
                </a:cubicBezTo>
                <a:cubicBezTo>
                  <a:pt x="313427" y="1929441"/>
                  <a:pt x="320855" y="1918174"/>
                  <a:pt x="319178" y="1906437"/>
                </a:cubicBezTo>
                <a:cubicBezTo>
                  <a:pt x="317712" y="1896174"/>
                  <a:pt x="309256" y="1887889"/>
                  <a:pt x="301925" y="1880558"/>
                </a:cubicBezTo>
                <a:cubicBezTo>
                  <a:pt x="265460" y="1844093"/>
                  <a:pt x="211856" y="1858368"/>
                  <a:pt x="163902" y="1854679"/>
                </a:cubicBezTo>
                <a:cubicBezTo>
                  <a:pt x="150494" y="1850209"/>
                  <a:pt x="111267" y="1838488"/>
                  <a:pt x="103517" y="1828800"/>
                </a:cubicBezTo>
                <a:cubicBezTo>
                  <a:pt x="87450" y="1808717"/>
                  <a:pt x="69012" y="1759788"/>
                  <a:pt x="69012" y="1759788"/>
                </a:cubicBezTo>
                <a:cubicBezTo>
                  <a:pt x="71887" y="1745411"/>
                  <a:pt x="74082" y="1730880"/>
                  <a:pt x="77638" y="1716656"/>
                </a:cubicBezTo>
                <a:cubicBezTo>
                  <a:pt x="84156" y="1690584"/>
                  <a:pt x="99612" y="1660502"/>
                  <a:pt x="112144" y="1639019"/>
                </a:cubicBezTo>
                <a:cubicBezTo>
                  <a:pt x="122592" y="1621108"/>
                  <a:pt x="135147" y="1604513"/>
                  <a:pt x="146649" y="1587260"/>
                </a:cubicBezTo>
                <a:cubicBezTo>
                  <a:pt x="152400" y="1578634"/>
                  <a:pt x="160623" y="1571217"/>
                  <a:pt x="163902" y="1561381"/>
                </a:cubicBezTo>
                <a:lnTo>
                  <a:pt x="172529" y="1535502"/>
                </a:lnTo>
                <a:cubicBezTo>
                  <a:pt x="169653" y="1524000"/>
                  <a:pt x="169204" y="1511600"/>
                  <a:pt x="163902" y="1500996"/>
                </a:cubicBezTo>
                <a:cubicBezTo>
                  <a:pt x="157472" y="1488136"/>
                  <a:pt x="146380" y="1478189"/>
                  <a:pt x="138023" y="1466490"/>
                </a:cubicBezTo>
                <a:cubicBezTo>
                  <a:pt x="108000" y="1424458"/>
                  <a:pt x="135165" y="1455006"/>
                  <a:pt x="94891" y="1414732"/>
                </a:cubicBezTo>
                <a:cubicBezTo>
                  <a:pt x="159149" y="1371892"/>
                  <a:pt x="80223" y="1426955"/>
                  <a:pt x="146649" y="1371600"/>
                </a:cubicBezTo>
                <a:cubicBezTo>
                  <a:pt x="154614" y="1364963"/>
                  <a:pt x="163902" y="1360098"/>
                  <a:pt x="172529" y="1354347"/>
                </a:cubicBezTo>
                <a:cubicBezTo>
                  <a:pt x="175404" y="1345721"/>
                  <a:pt x="182650" y="1337437"/>
                  <a:pt x="181155" y="1328468"/>
                </a:cubicBezTo>
                <a:cubicBezTo>
                  <a:pt x="167543" y="1246797"/>
                  <a:pt x="171975" y="1259180"/>
                  <a:pt x="120770" y="1233577"/>
                </a:cubicBezTo>
                <a:cubicBezTo>
                  <a:pt x="111352" y="1221020"/>
                  <a:pt x="79697" y="1183098"/>
                  <a:pt x="77638" y="1164566"/>
                </a:cubicBezTo>
                <a:cubicBezTo>
                  <a:pt x="76019" y="1149994"/>
                  <a:pt x="82709" y="1135658"/>
                  <a:pt x="86265" y="1121434"/>
                </a:cubicBezTo>
                <a:cubicBezTo>
                  <a:pt x="88470" y="1112612"/>
                  <a:pt x="89308" y="1102732"/>
                  <a:pt x="94891" y="1095554"/>
                </a:cubicBezTo>
                <a:cubicBezTo>
                  <a:pt x="115856" y="1068599"/>
                  <a:pt x="142548" y="1043675"/>
                  <a:pt x="172529" y="1026543"/>
                </a:cubicBezTo>
                <a:cubicBezTo>
                  <a:pt x="183694" y="1020163"/>
                  <a:pt x="195532" y="1015041"/>
                  <a:pt x="207034" y="1009290"/>
                </a:cubicBezTo>
                <a:cubicBezTo>
                  <a:pt x="224287" y="1012166"/>
                  <a:pt x="241690" y="1014252"/>
                  <a:pt x="258793" y="1017917"/>
                </a:cubicBezTo>
                <a:cubicBezTo>
                  <a:pt x="281978" y="1022885"/>
                  <a:pt x="327804" y="1035169"/>
                  <a:pt x="327804" y="1035169"/>
                </a:cubicBezTo>
                <a:cubicBezTo>
                  <a:pt x="376968" y="1084334"/>
                  <a:pt x="327366" y="1043608"/>
                  <a:pt x="388189" y="1069675"/>
                </a:cubicBezTo>
                <a:cubicBezTo>
                  <a:pt x="397718" y="1073759"/>
                  <a:pt x="405066" y="1081784"/>
                  <a:pt x="414068" y="1086928"/>
                </a:cubicBezTo>
                <a:cubicBezTo>
                  <a:pt x="425233" y="1093308"/>
                  <a:pt x="438110" y="1096707"/>
                  <a:pt x="448574" y="1104181"/>
                </a:cubicBezTo>
                <a:cubicBezTo>
                  <a:pt x="458501" y="1111272"/>
                  <a:pt x="463541" y="1124604"/>
                  <a:pt x="474453" y="1130060"/>
                </a:cubicBezTo>
                <a:cubicBezTo>
                  <a:pt x="487567" y="1136617"/>
                  <a:pt x="503272" y="1135505"/>
                  <a:pt x="517585" y="1138686"/>
                </a:cubicBezTo>
                <a:cubicBezTo>
                  <a:pt x="550074" y="1145906"/>
                  <a:pt x="549156" y="1146335"/>
                  <a:pt x="577970" y="1155939"/>
                </a:cubicBezTo>
                <a:cubicBezTo>
                  <a:pt x="579613" y="1157171"/>
                  <a:pt x="683597" y="1237155"/>
                  <a:pt x="698740" y="1242203"/>
                </a:cubicBezTo>
                <a:cubicBezTo>
                  <a:pt x="723788" y="1250553"/>
                  <a:pt x="729214" y="1249840"/>
                  <a:pt x="750498" y="1268083"/>
                </a:cubicBezTo>
                <a:cubicBezTo>
                  <a:pt x="865267" y="1366456"/>
                  <a:pt x="728298" y="1265335"/>
                  <a:pt x="810883" y="1311215"/>
                </a:cubicBezTo>
                <a:cubicBezTo>
                  <a:pt x="829009" y="1321285"/>
                  <a:pt x="842971" y="1339163"/>
                  <a:pt x="862642" y="1345720"/>
                </a:cubicBezTo>
                <a:cubicBezTo>
                  <a:pt x="879895" y="1351471"/>
                  <a:pt x="896757" y="1358562"/>
                  <a:pt x="914400" y="1362973"/>
                </a:cubicBezTo>
                <a:lnTo>
                  <a:pt x="983412" y="1380226"/>
                </a:lnTo>
                <a:cubicBezTo>
                  <a:pt x="1164567" y="1374475"/>
                  <a:pt x="1345962" y="1373938"/>
                  <a:pt x="1526876" y="1362973"/>
                </a:cubicBezTo>
                <a:cubicBezTo>
                  <a:pt x="1537225" y="1362346"/>
                  <a:pt x="1542423" y="1346581"/>
                  <a:pt x="1552755" y="1345720"/>
                </a:cubicBezTo>
                <a:cubicBezTo>
                  <a:pt x="1578704" y="1343558"/>
                  <a:pt x="1604514" y="1351471"/>
                  <a:pt x="1630393" y="1354347"/>
                </a:cubicBezTo>
                <a:cubicBezTo>
                  <a:pt x="1691987" y="1374879"/>
                  <a:pt x="1667019" y="1361513"/>
                  <a:pt x="1708031" y="1388852"/>
                </a:cubicBezTo>
                <a:cubicBezTo>
                  <a:pt x="1716657" y="1385977"/>
                  <a:pt x="1726344" y="1385270"/>
                  <a:pt x="1733910" y="1380226"/>
                </a:cubicBezTo>
                <a:cubicBezTo>
                  <a:pt x="1776303" y="1351964"/>
                  <a:pt x="1745218" y="1360292"/>
                  <a:pt x="1777042" y="1328468"/>
                </a:cubicBezTo>
                <a:cubicBezTo>
                  <a:pt x="1784373" y="1321137"/>
                  <a:pt x="1794295" y="1316966"/>
                  <a:pt x="1802921" y="1311215"/>
                </a:cubicBezTo>
                <a:lnTo>
                  <a:pt x="1837427" y="1242203"/>
                </a:lnTo>
                <a:cubicBezTo>
                  <a:pt x="1843178" y="1230701"/>
                  <a:pt x="1850614" y="1219898"/>
                  <a:pt x="1854680" y="1207698"/>
                </a:cubicBezTo>
                <a:cubicBezTo>
                  <a:pt x="1858050" y="1197589"/>
                  <a:pt x="1876490" y="1134129"/>
                  <a:pt x="1889185" y="1121434"/>
                </a:cubicBezTo>
                <a:cubicBezTo>
                  <a:pt x="1898278" y="1112341"/>
                  <a:pt x="1912786" y="1110997"/>
                  <a:pt x="1923691" y="1104181"/>
                </a:cubicBezTo>
                <a:cubicBezTo>
                  <a:pt x="2040546" y="1031148"/>
                  <a:pt x="1897076" y="1109221"/>
                  <a:pt x="1984076" y="1069675"/>
                </a:cubicBezTo>
                <a:cubicBezTo>
                  <a:pt x="2007490" y="1059032"/>
                  <a:pt x="2053087" y="1035169"/>
                  <a:pt x="2053087" y="1035169"/>
                </a:cubicBezTo>
                <a:cubicBezTo>
                  <a:pt x="2067151" y="992979"/>
                  <a:pt x="2063842" y="1023238"/>
                  <a:pt x="2044461" y="974785"/>
                </a:cubicBezTo>
                <a:cubicBezTo>
                  <a:pt x="2037707" y="957900"/>
                  <a:pt x="2027208" y="923026"/>
                  <a:pt x="2027208" y="923026"/>
                </a:cubicBezTo>
                <a:cubicBezTo>
                  <a:pt x="2032959" y="905773"/>
                  <a:pt x="2029329" y="881356"/>
                  <a:pt x="2044461" y="871268"/>
                </a:cubicBezTo>
                <a:lnTo>
                  <a:pt x="2096219" y="836762"/>
                </a:lnTo>
                <a:cubicBezTo>
                  <a:pt x="2103785" y="831718"/>
                  <a:pt x="2113965" y="832201"/>
                  <a:pt x="2122098" y="828135"/>
                </a:cubicBezTo>
                <a:cubicBezTo>
                  <a:pt x="2131371" y="823498"/>
                  <a:pt x="2138705" y="815520"/>
                  <a:pt x="2147978" y="810883"/>
                </a:cubicBezTo>
                <a:cubicBezTo>
                  <a:pt x="2156111" y="806817"/>
                  <a:pt x="2165114" y="804754"/>
                  <a:pt x="2173857" y="802256"/>
                </a:cubicBezTo>
                <a:cubicBezTo>
                  <a:pt x="2233992" y="785074"/>
                  <a:pt x="2183891" y="801943"/>
                  <a:pt x="2260121" y="785003"/>
                </a:cubicBezTo>
                <a:cubicBezTo>
                  <a:pt x="2268997" y="783030"/>
                  <a:pt x="2277374" y="779252"/>
                  <a:pt x="2286000" y="776377"/>
                </a:cubicBezTo>
                <a:cubicBezTo>
                  <a:pt x="2345684" y="686853"/>
                  <a:pt x="2250198" y="820806"/>
                  <a:pt x="2337759" y="733245"/>
                </a:cubicBezTo>
                <a:cubicBezTo>
                  <a:pt x="2346852" y="724152"/>
                  <a:pt x="2349261" y="710241"/>
                  <a:pt x="2355012" y="698739"/>
                </a:cubicBezTo>
                <a:cubicBezTo>
                  <a:pt x="2341549" y="658352"/>
                  <a:pt x="2353181" y="670246"/>
                  <a:pt x="2294627" y="655607"/>
                </a:cubicBezTo>
                <a:lnTo>
                  <a:pt x="2225615" y="638354"/>
                </a:lnTo>
                <a:cubicBezTo>
                  <a:pt x="2217328" y="613491"/>
                  <a:pt x="2196692" y="586088"/>
                  <a:pt x="2216989" y="560717"/>
                </a:cubicBezTo>
                <a:cubicBezTo>
                  <a:pt x="2223466" y="552621"/>
                  <a:pt x="2234242" y="549215"/>
                  <a:pt x="2242868" y="543464"/>
                </a:cubicBezTo>
                <a:cubicBezTo>
                  <a:pt x="2234242" y="534838"/>
                  <a:pt x="2223756" y="527736"/>
                  <a:pt x="2216989" y="517585"/>
                </a:cubicBezTo>
                <a:cubicBezTo>
                  <a:pt x="2211945" y="510019"/>
                  <a:pt x="2208363" y="482612"/>
                  <a:pt x="2208363" y="491705"/>
                </a:cubicBezTo>
                <a:cubicBezTo>
                  <a:pt x="2208363" y="503561"/>
                  <a:pt x="2212429" y="515267"/>
                  <a:pt x="2216989" y="526211"/>
                </a:cubicBezTo>
                <a:cubicBezTo>
                  <a:pt x="2222303" y="538964"/>
                  <a:pt x="2250866" y="600240"/>
                  <a:pt x="2268748" y="621102"/>
                </a:cubicBezTo>
                <a:cubicBezTo>
                  <a:pt x="2279334" y="633452"/>
                  <a:pt x="2290903" y="645021"/>
                  <a:pt x="2303253" y="655607"/>
                </a:cubicBezTo>
                <a:cubicBezTo>
                  <a:pt x="2311125" y="662354"/>
                  <a:pt x="2321167" y="666223"/>
                  <a:pt x="2329132" y="672860"/>
                </a:cubicBezTo>
                <a:cubicBezTo>
                  <a:pt x="2338504" y="680670"/>
                  <a:pt x="2344720" y="692189"/>
                  <a:pt x="2355012" y="698739"/>
                </a:cubicBezTo>
                <a:cubicBezTo>
                  <a:pt x="2376710" y="712547"/>
                  <a:pt x="2401019" y="721743"/>
                  <a:pt x="2424023" y="733245"/>
                </a:cubicBezTo>
                <a:lnTo>
                  <a:pt x="2458529" y="750498"/>
                </a:lnTo>
                <a:cubicBezTo>
                  <a:pt x="2461404" y="741872"/>
                  <a:pt x="2461475" y="731719"/>
                  <a:pt x="2467155" y="724619"/>
                </a:cubicBezTo>
                <a:cubicBezTo>
                  <a:pt x="2485536" y="701642"/>
                  <a:pt x="2496411" y="711241"/>
                  <a:pt x="2518914" y="698739"/>
                </a:cubicBezTo>
                <a:cubicBezTo>
                  <a:pt x="2537040" y="688669"/>
                  <a:pt x="2553419" y="675736"/>
                  <a:pt x="2570672" y="664234"/>
                </a:cubicBezTo>
                <a:lnTo>
                  <a:pt x="2596551" y="646981"/>
                </a:lnTo>
                <a:cubicBezTo>
                  <a:pt x="2619555" y="649856"/>
                  <a:pt x="2643197" y="649507"/>
                  <a:pt x="2665563" y="655607"/>
                </a:cubicBezTo>
                <a:cubicBezTo>
                  <a:pt x="2675565" y="658335"/>
                  <a:pt x="2682169" y="668223"/>
                  <a:pt x="2691442" y="672860"/>
                </a:cubicBezTo>
                <a:cubicBezTo>
                  <a:pt x="2699575" y="676926"/>
                  <a:pt x="2708695" y="678611"/>
                  <a:pt x="2717321" y="681486"/>
                </a:cubicBezTo>
                <a:cubicBezTo>
                  <a:pt x="2720197" y="690113"/>
                  <a:pt x="2719518" y="700936"/>
                  <a:pt x="2725948" y="707366"/>
                </a:cubicBezTo>
                <a:cubicBezTo>
                  <a:pt x="2755608" y="737026"/>
                  <a:pt x="2771044" y="739650"/>
                  <a:pt x="2803585" y="750498"/>
                </a:cubicBezTo>
                <a:cubicBezTo>
                  <a:pt x="2815087" y="759124"/>
                  <a:pt x="2827925" y="766211"/>
                  <a:pt x="2838091" y="776377"/>
                </a:cubicBezTo>
                <a:cubicBezTo>
                  <a:pt x="2869919" y="808205"/>
                  <a:pt x="2838825" y="799869"/>
                  <a:pt x="2881223" y="828135"/>
                </a:cubicBezTo>
                <a:cubicBezTo>
                  <a:pt x="2889133" y="833409"/>
                  <a:pt x="2936374" y="843818"/>
                  <a:pt x="2941608" y="845388"/>
                </a:cubicBezTo>
                <a:cubicBezTo>
                  <a:pt x="2959027" y="850614"/>
                  <a:pt x="2975723" y="858230"/>
                  <a:pt x="2993366" y="862641"/>
                </a:cubicBezTo>
                <a:lnTo>
                  <a:pt x="3062378" y="879894"/>
                </a:lnTo>
                <a:lnTo>
                  <a:pt x="3096883" y="888520"/>
                </a:lnTo>
                <a:cubicBezTo>
                  <a:pt x="3105510" y="894271"/>
                  <a:pt x="3115014" y="898885"/>
                  <a:pt x="3122763" y="905773"/>
                </a:cubicBezTo>
                <a:cubicBezTo>
                  <a:pt x="3140999" y="921983"/>
                  <a:pt x="3150850" y="951615"/>
                  <a:pt x="3174521" y="957532"/>
                </a:cubicBezTo>
                <a:lnTo>
                  <a:pt x="3209027" y="966158"/>
                </a:lnTo>
                <a:cubicBezTo>
                  <a:pt x="3215253" y="964913"/>
                  <a:pt x="3266667" y="956486"/>
                  <a:pt x="3278038" y="948905"/>
                </a:cubicBezTo>
                <a:cubicBezTo>
                  <a:pt x="3288189" y="942138"/>
                  <a:pt x="3294545" y="930836"/>
                  <a:pt x="3303917" y="923026"/>
                </a:cubicBezTo>
                <a:cubicBezTo>
                  <a:pt x="3311882" y="916389"/>
                  <a:pt x="3321170" y="911524"/>
                  <a:pt x="3329797" y="905773"/>
                </a:cubicBezTo>
                <a:cubicBezTo>
                  <a:pt x="3335548" y="897147"/>
                  <a:pt x="3341905" y="888896"/>
                  <a:pt x="3347049" y="879894"/>
                </a:cubicBezTo>
                <a:cubicBezTo>
                  <a:pt x="3353429" y="868729"/>
                  <a:pt x="3356070" y="855267"/>
                  <a:pt x="3364302" y="845388"/>
                </a:cubicBezTo>
                <a:cubicBezTo>
                  <a:pt x="3370939" y="837423"/>
                  <a:pt x="3381555" y="833886"/>
                  <a:pt x="3390181" y="828135"/>
                </a:cubicBezTo>
                <a:cubicBezTo>
                  <a:pt x="3395932" y="819509"/>
                  <a:pt x="3399631" y="809083"/>
                  <a:pt x="3407434" y="802256"/>
                </a:cubicBezTo>
                <a:cubicBezTo>
                  <a:pt x="3479965" y="738793"/>
                  <a:pt x="3433730" y="784796"/>
                  <a:pt x="3485072" y="759124"/>
                </a:cubicBezTo>
                <a:cubicBezTo>
                  <a:pt x="3494345" y="754487"/>
                  <a:pt x="3501208" y="745414"/>
                  <a:pt x="3510951" y="741871"/>
                </a:cubicBezTo>
                <a:cubicBezTo>
                  <a:pt x="3558875" y="724444"/>
                  <a:pt x="3599040" y="722234"/>
                  <a:pt x="3648974" y="715992"/>
                </a:cubicBezTo>
                <a:cubicBezTo>
                  <a:pt x="3657600" y="710241"/>
                  <a:pt x="3674853" y="709107"/>
                  <a:pt x="3674853" y="698739"/>
                </a:cubicBezTo>
                <a:cubicBezTo>
                  <a:pt x="3674853" y="689646"/>
                  <a:pt x="3646768" y="698934"/>
                  <a:pt x="3648974" y="690113"/>
                </a:cubicBezTo>
                <a:cubicBezTo>
                  <a:pt x="3652461" y="676165"/>
                  <a:pt x="3672564" y="673591"/>
                  <a:pt x="3683480" y="664234"/>
                </a:cubicBezTo>
                <a:cubicBezTo>
                  <a:pt x="3724602" y="628987"/>
                  <a:pt x="3691217" y="644401"/>
                  <a:pt x="3735238" y="629728"/>
                </a:cubicBezTo>
                <a:cubicBezTo>
                  <a:pt x="3743864" y="621102"/>
                  <a:pt x="3751190" y="610940"/>
                  <a:pt x="3761117" y="603849"/>
                </a:cubicBezTo>
                <a:cubicBezTo>
                  <a:pt x="3769813" y="597637"/>
                  <a:pt x="3807424" y="579980"/>
                  <a:pt x="3821502" y="577969"/>
                </a:cubicBezTo>
                <a:cubicBezTo>
                  <a:pt x="3852944" y="573477"/>
                  <a:pt x="3884763" y="572218"/>
                  <a:pt x="3916393" y="569343"/>
                </a:cubicBezTo>
                <a:cubicBezTo>
                  <a:pt x="4001417" y="526830"/>
                  <a:pt x="3924778" y="579417"/>
                  <a:pt x="3933646" y="526211"/>
                </a:cubicBezTo>
                <a:cubicBezTo>
                  <a:pt x="3935652" y="514178"/>
                  <a:pt x="3950262" y="508271"/>
                  <a:pt x="3959525" y="500332"/>
                </a:cubicBezTo>
                <a:cubicBezTo>
                  <a:pt x="3965000" y="495639"/>
                  <a:pt x="4008982" y="462664"/>
                  <a:pt x="4019910" y="457200"/>
                </a:cubicBezTo>
                <a:cubicBezTo>
                  <a:pt x="4034412" y="449949"/>
                  <a:pt x="4066466" y="444096"/>
                  <a:pt x="4080295" y="439947"/>
                </a:cubicBezTo>
                <a:cubicBezTo>
                  <a:pt x="4097714" y="434721"/>
                  <a:pt x="4114800" y="428445"/>
                  <a:pt x="4132053" y="422694"/>
                </a:cubicBezTo>
                <a:cubicBezTo>
                  <a:pt x="4136632" y="404379"/>
                  <a:pt x="4146469" y="358429"/>
                  <a:pt x="4157932" y="345056"/>
                </a:cubicBezTo>
                <a:cubicBezTo>
                  <a:pt x="4166301" y="335292"/>
                  <a:pt x="4181273" y="334183"/>
                  <a:pt x="4192438" y="327803"/>
                </a:cubicBezTo>
                <a:cubicBezTo>
                  <a:pt x="4201440" y="322659"/>
                  <a:pt x="4209691" y="316302"/>
                  <a:pt x="4218317" y="310551"/>
                </a:cubicBezTo>
                <a:cubicBezTo>
                  <a:pt x="4226944" y="299049"/>
                  <a:pt x="4250627" y="288905"/>
                  <a:pt x="4244197" y="276045"/>
                </a:cubicBezTo>
                <a:cubicBezTo>
                  <a:pt x="4241461" y="270572"/>
                  <a:pt x="4165902" y="322491"/>
                  <a:pt x="4235570" y="276045"/>
                </a:cubicBezTo>
                <a:cubicBezTo>
                  <a:pt x="4241321" y="258792"/>
                  <a:pt x="4235570" y="230037"/>
                  <a:pt x="4252823" y="224286"/>
                </a:cubicBezTo>
                <a:cubicBezTo>
                  <a:pt x="4345862" y="193274"/>
                  <a:pt x="4286555" y="209438"/>
                  <a:pt x="4433978" y="189781"/>
                </a:cubicBezTo>
                <a:cubicBezTo>
                  <a:pt x="4451231" y="184030"/>
                  <a:pt x="4491487" y="189781"/>
                  <a:pt x="4485736" y="172528"/>
                </a:cubicBezTo>
                <a:cubicBezTo>
                  <a:pt x="4478554" y="150982"/>
                  <a:pt x="4472544" y="135155"/>
                  <a:pt x="4468483" y="112143"/>
                </a:cubicBezTo>
                <a:cubicBezTo>
                  <a:pt x="4461910" y="74898"/>
                  <a:pt x="4451231" y="0"/>
                  <a:pt x="445123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57752" y="285749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86578" y="164305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214290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Лінія фронту  ў пачатку ліпеня 1944 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47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 rot="5400000">
            <a:off x="-267924" y="1268000"/>
            <a:ext cx="5572164" cy="4179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1500174"/>
            <a:ext cx="363945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Ф.Н. Уцянкоў 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камандзір палка,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ганаровы грамадзянін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г. Браслава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данов А.М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4179105" cy="557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14942" y="1071546"/>
            <a:ext cx="3357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ЖданаўАляксей Мітрафанавіч</a:t>
            </a:r>
          </a:p>
          <a:p>
            <a:pPr algn="ctr"/>
            <a:endParaRPr lang="be-BY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Герой Савецкага Саюза</a:t>
            </a:r>
          </a:p>
          <a:p>
            <a:pPr algn="ctr"/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(камандзір 2-га батальёна 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287-стралковага палка, 166 стралковай дывізіі)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57.jpg"/>
          <p:cNvPicPr>
            <a:picLocks noChangeAspect="1"/>
          </p:cNvPicPr>
          <p:nvPr/>
        </p:nvPicPr>
        <p:blipFill>
          <a:blip r:embed="rId2" cstate="print">
            <a:grayscl/>
            <a:lum bright="40000" contrast="40000"/>
          </a:blip>
          <a:stretch>
            <a:fillRect/>
          </a:stretch>
        </p:blipFill>
        <p:spPr>
          <a:xfrm rot="5400000">
            <a:off x="-416794" y="1059680"/>
            <a:ext cx="6191618" cy="4643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2066" y="857232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Валчкоў </a:t>
            </a:r>
          </a:p>
          <a:p>
            <a:pPr algn="ctr"/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Іван Мікітавіч</a:t>
            </a:r>
          </a:p>
          <a:p>
            <a:pPr algn="ctr"/>
            <a:endParaRPr lang="be-BY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Герой Савецкага Саюза</a:t>
            </a:r>
          </a:p>
          <a:p>
            <a:pPr algn="ctr"/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(камандзір стралковай роты 9-й гвардзейскай стралковай дывізіі)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ный стяг над рейхстаг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762797" cy="5072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4414" y="564357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Узняцце сцяга над рэйхстагам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96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2010-04-28T07:55:51Z</dcterms:created>
  <dcterms:modified xsi:type="dcterms:W3CDTF">2010-04-28T17:49:16Z</dcterms:modified>
</cp:coreProperties>
</file>